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7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25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32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84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21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0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1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22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56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70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11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5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59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79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39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37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72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houdenvanhonden.n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Voeren en verzorgen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Klas DD31 en DD41 </a:t>
            </a:r>
            <a:r>
              <a:rPr lang="nl-NL" dirty="0" smtClean="0"/>
              <a:t>MBO Doetinchem</a:t>
            </a:r>
          </a:p>
          <a:p>
            <a:r>
              <a:rPr lang="nl-NL" dirty="0" smtClean="0"/>
              <a:t>2017-2018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396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de opdracht 1.4</a:t>
            </a:r>
          </a:p>
          <a:p>
            <a:r>
              <a:rPr lang="nl-NL" dirty="0" smtClean="0"/>
              <a:t>Uit het boek kennen er herkennen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3431" t="19601" r="12080" b="30510"/>
          <a:stretch/>
        </p:blipFill>
        <p:spPr>
          <a:xfrm>
            <a:off x="5307801" y="2160589"/>
            <a:ext cx="4705910" cy="37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Week 1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Les 1</a:t>
            </a:r>
          </a:p>
          <a:p>
            <a:r>
              <a:rPr lang="nl-NL" dirty="0" smtClean="0"/>
              <a:t>Verdieping</a:t>
            </a:r>
            <a:endParaRPr lang="nl-NL" dirty="0" smtClean="0"/>
          </a:p>
          <a:p>
            <a:r>
              <a:rPr lang="nl-NL" dirty="0" smtClean="0"/>
              <a:t>H1 voedingstoffen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87" y="1233212"/>
            <a:ext cx="5117873" cy="391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19" y="738638"/>
            <a:ext cx="8596668" cy="1826581"/>
          </a:xfrm>
        </p:spPr>
        <p:txBody>
          <a:bodyPr/>
          <a:lstStyle/>
          <a:p>
            <a:r>
              <a:rPr lang="nl-NL" dirty="0" smtClean="0"/>
              <a:t>Wat is exterieur?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19" y="2565219"/>
            <a:ext cx="8596668" cy="860400"/>
          </a:xfrm>
        </p:spPr>
        <p:txBody>
          <a:bodyPr/>
          <a:lstStyle/>
          <a:p>
            <a:r>
              <a:rPr lang="nl-NL" dirty="0" smtClean="0"/>
              <a:t>Het eerste wat je ziet van kop tot staart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96" y="3425619"/>
            <a:ext cx="3890747" cy="2880490"/>
          </a:xfrm>
          <a:prstGeom prst="rect">
            <a:avLst/>
          </a:prstGeom>
        </p:spPr>
      </p:pic>
      <p:pic>
        <p:nvPicPr>
          <p:cNvPr id="7" name="Picture 8" descr="Afbeeldingsresultaat voor chinese naaktk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58" y="3944217"/>
            <a:ext cx="1438213" cy="21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6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Exterieur kenmerken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Anatomie</a:t>
            </a:r>
            <a:endParaRPr lang="nl-NL" dirty="0"/>
          </a:p>
          <a:p>
            <a:r>
              <a:rPr lang="nl-NL" dirty="0"/>
              <a:t>Stand van de neus, oren, ogen, staart</a:t>
            </a:r>
          </a:p>
          <a:p>
            <a:r>
              <a:rPr lang="nl-NL" dirty="0"/>
              <a:t>Vachttype</a:t>
            </a:r>
          </a:p>
          <a:p>
            <a:r>
              <a:rPr lang="nl-NL" dirty="0"/>
              <a:t>Kleur, aftekeningen en patronen</a:t>
            </a:r>
          </a:p>
          <a:p>
            <a:r>
              <a:rPr lang="nl-NL" dirty="0"/>
              <a:t>Geslacht</a:t>
            </a:r>
          </a:p>
          <a:p>
            <a:r>
              <a:rPr lang="nl-NL" dirty="0"/>
              <a:t>Schofthoogte</a:t>
            </a:r>
          </a:p>
          <a:p>
            <a:r>
              <a:rPr lang="nl-NL" dirty="0"/>
              <a:t>Houding</a:t>
            </a:r>
          </a:p>
          <a:p>
            <a:r>
              <a:rPr lang="nl-NL" dirty="0"/>
              <a:t>Lichaamsbouw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411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Rasgroepen</a:t>
            </a:r>
            <a:r>
              <a:rPr lang="nl-NL" dirty="0" smtClean="0"/>
              <a:t> (hond)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330 rassen</a:t>
            </a:r>
          </a:p>
          <a:p>
            <a:r>
              <a:rPr lang="nl-NL" dirty="0" smtClean="0"/>
              <a:t>Onderverdeeld in 10 </a:t>
            </a:r>
            <a:r>
              <a:rPr lang="nl-NL" dirty="0" err="1" smtClean="0"/>
              <a:t>rasgeroepen</a:t>
            </a:r>
            <a:endParaRPr lang="nl-NL" dirty="0" smtClean="0"/>
          </a:p>
          <a:p>
            <a:r>
              <a:rPr lang="nl-NL" dirty="0">
                <a:hlinkClick r:id="rId2"/>
              </a:rPr>
              <a:t>Raad van Beheer</a:t>
            </a:r>
            <a:endParaRPr lang="nl-NL" dirty="0"/>
          </a:p>
          <a:p>
            <a:endParaRPr lang="nl-NL" dirty="0"/>
          </a:p>
        </p:txBody>
      </p:sp>
      <p:pic>
        <p:nvPicPr>
          <p:cNvPr id="7" name="Picture 2" descr="http://www.fci.be/Medias/Site/logo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81" y="4100975"/>
            <a:ext cx="6876718" cy="24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0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1: Herdershonden en veedrijvers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3 secties:</a:t>
            </a:r>
          </a:p>
          <a:p>
            <a:pPr lvl="1"/>
            <a:r>
              <a:rPr lang="nl-NL" dirty="0"/>
              <a:t>Honden die gefokt zijn om kuddes te hoeden, zoals de Hollandse herder</a:t>
            </a:r>
          </a:p>
          <a:p>
            <a:pPr lvl="1"/>
            <a:r>
              <a:rPr lang="nl-NL" dirty="0"/>
              <a:t>Honden die gebruikt worden om vee te drijven, zoals de Border Collie</a:t>
            </a:r>
          </a:p>
          <a:p>
            <a:pPr lvl="1"/>
            <a:r>
              <a:rPr lang="nl-NL" dirty="0"/>
              <a:t>Honden die de kudde bewaken, zoals de </a:t>
            </a:r>
            <a:r>
              <a:rPr lang="nl-NL" dirty="0" err="1"/>
              <a:t>Kuvasz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Hoeders en drijvers zijn actieve honden met veel energie</a:t>
            </a:r>
          </a:p>
          <a:p>
            <a:r>
              <a:rPr lang="nl-NL" dirty="0"/>
              <a:t>De bewakers zijn rustige, zelfstandige honden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2" descr="Afbeeldingsresultaat voor kuvasz and she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52" y="4552794"/>
            <a:ext cx="3456122" cy="230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2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blok 1 Encyclopedie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1"/>
            <a:ext cx="9057216" cy="4110962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Bij deze opdracht ga je een eigen encyclopedie maken. Hierin staan van alle </a:t>
            </a:r>
            <a:r>
              <a:rPr lang="nl-NL" dirty="0" smtClean="0"/>
              <a:t>rapgroepen </a:t>
            </a:r>
            <a:r>
              <a:rPr lang="nl-NL" dirty="0"/>
              <a:t>steeds maximaal 2 rassen beschreven. </a:t>
            </a:r>
          </a:p>
          <a:p>
            <a:pPr lvl="1"/>
            <a:r>
              <a:rPr lang="nl-NL" dirty="0"/>
              <a:t>20 hondenrassen</a:t>
            </a:r>
          </a:p>
          <a:p>
            <a:pPr lvl="1"/>
            <a:r>
              <a:rPr lang="nl-NL" dirty="0"/>
              <a:t>8 kattenrassen</a:t>
            </a:r>
          </a:p>
          <a:p>
            <a:r>
              <a:rPr lang="nl-NL" dirty="0" smtClean="0"/>
              <a:t>1 a4tje per ras</a:t>
            </a:r>
          </a:p>
          <a:p>
            <a:r>
              <a:rPr lang="nl-NL" dirty="0" smtClean="0"/>
              <a:t>Eind van de periode moet je hem inleveren</a:t>
            </a:r>
          </a:p>
          <a:p>
            <a:r>
              <a:rPr lang="nl-NL" dirty="0"/>
              <a:t>De encyclopedie bevat informatie over:</a:t>
            </a:r>
          </a:p>
          <a:p>
            <a:pPr lvl="1"/>
            <a:r>
              <a:rPr lang="nl-NL" dirty="0"/>
              <a:t>Nederlandse naam</a:t>
            </a:r>
          </a:p>
          <a:p>
            <a:pPr lvl="1"/>
            <a:r>
              <a:rPr lang="nl-NL" dirty="0"/>
              <a:t>Herkomst</a:t>
            </a:r>
          </a:p>
          <a:p>
            <a:pPr lvl="1"/>
            <a:r>
              <a:rPr lang="nl-NL" dirty="0"/>
              <a:t>Exterieur (beschrijving en foto(‘s))</a:t>
            </a:r>
          </a:p>
          <a:p>
            <a:pPr lvl="1"/>
            <a:r>
              <a:rPr lang="nl-NL" dirty="0"/>
              <a:t>Gebruiksdoel</a:t>
            </a:r>
          </a:p>
          <a:p>
            <a:pPr lvl="1"/>
            <a:r>
              <a:rPr lang="nl-NL" dirty="0"/>
              <a:t>Gedrag</a:t>
            </a:r>
          </a:p>
          <a:p>
            <a:pPr lvl="1"/>
            <a:r>
              <a:rPr lang="nl-NL" dirty="0"/>
              <a:t>Specifieke verzorging of bijzonderheden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314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en 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Onderafdeling van een geslacht</a:t>
            </a:r>
          </a:p>
          <a:p>
            <a:r>
              <a:rPr lang="nl-NL" dirty="0" smtClean="0"/>
              <a:t>Kunnen vruchtbare nakomelingen krijgen (op natuurlijke wijze)</a:t>
            </a:r>
          </a:p>
          <a:p>
            <a:endParaRPr lang="nl-NL" dirty="0"/>
          </a:p>
          <a:p>
            <a:r>
              <a:rPr lang="nl-NL" dirty="0" smtClean="0"/>
              <a:t>Tot slot hebben we nog rassen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80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Taxonomie </a:t>
            </a:r>
            <a:r>
              <a:rPr lang="nl-NL" sz="1800" dirty="0"/>
              <a:t>= de wetenschap die zich bezighoudt met de naamgeving van organismen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Overal ter wereld dezelfde naam</a:t>
            </a:r>
          </a:p>
          <a:p>
            <a:r>
              <a:rPr lang="nl-NL" dirty="0" smtClean="0"/>
              <a:t>Wetenschappelijke </a:t>
            </a:r>
            <a:r>
              <a:rPr lang="nl-NL" dirty="0"/>
              <a:t>naam  = </a:t>
            </a:r>
            <a:r>
              <a:rPr lang="nl-NL" b="1" dirty="0"/>
              <a:t>G</a:t>
            </a:r>
            <a:r>
              <a:rPr lang="nl-NL" dirty="0"/>
              <a:t>eslachtsnaam + soortnaam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is belangrijk dat je als dierverzorger goed weet met welke diersoort je te maken hebt zodat je het de juiste verzorging kan bieden.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4718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</TotalTime>
  <Words>271</Words>
  <Application>Microsoft Office PowerPoint</Application>
  <PresentationFormat>Breedbeeld</PresentationFormat>
  <Paragraphs>56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Voeren en verzorgen </vt:lpstr>
      <vt:lpstr>Week 1</vt:lpstr>
      <vt:lpstr>Wat is exterieur? </vt:lpstr>
      <vt:lpstr>Exterieur kenmerken</vt:lpstr>
      <vt:lpstr>Rasgroepen (hond)</vt:lpstr>
      <vt:lpstr>Rasgroep 1: Herdershonden en veedrijvers</vt:lpstr>
      <vt:lpstr>Opdracht blok 1 Encyclopedie </vt:lpstr>
      <vt:lpstr>Soorten en rassen</vt:lpstr>
      <vt:lpstr>Taxonomie = de wetenschap die zich bezighoudt met de naamgeving van organismen </vt:lpstr>
      <vt:lpstr>Opdracht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Voeren en verzorgen</dc:title>
  <dc:creator>Wies Temming - Pondes</dc:creator>
  <cp:lastModifiedBy>Helanie Aalders</cp:lastModifiedBy>
  <cp:revision>21</cp:revision>
  <dcterms:created xsi:type="dcterms:W3CDTF">2017-08-31T10:11:22Z</dcterms:created>
  <dcterms:modified xsi:type="dcterms:W3CDTF">2017-09-04T14:01:14Z</dcterms:modified>
</cp:coreProperties>
</file>